
<file path=[Content_Types].xml><?xml version="1.0" encoding="utf-8"?>
<Types xmlns="http://schemas.openxmlformats.org/package/2006/content-types">
  <Default Extension="png" ContentType="image/png"/>
  <Default Extension="bin" ContentType="video/unknown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0"/>
  </p:notesMasterIdLst>
  <p:sldIdLst>
    <p:sldId id="283" r:id="rId2"/>
    <p:sldId id="284" r:id="rId3"/>
    <p:sldId id="280" r:id="rId4"/>
    <p:sldId id="257" r:id="rId5"/>
    <p:sldId id="282" r:id="rId6"/>
    <p:sldId id="281" r:id="rId7"/>
    <p:sldId id="279" r:id="rId8"/>
    <p:sldId id="276" r:id="rId9"/>
    <p:sldId id="277" r:id="rId10"/>
    <p:sldId id="27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063E-2203-4F25-9277-2966FF51F1F6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5F6D-D195-4A4F-84B4-D812982444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8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5F6D-D195-4A4F-84B4-D812982444C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240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32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54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0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14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2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979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32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7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3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1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2EA0BB8-62D0-4D49-A963-FA15DE227D1F}" type="datetimeFigureOut">
              <a:rPr lang="es-ES" smtClean="0"/>
              <a:t>25/01/2020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EB7931-A28F-477C-80BD-E10BF58470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35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fund.org/es/de-los-odm-los-od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eb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oj_MbbtMOw" TargetMode="External"/><Relationship Id="rId4" Type="http://schemas.openxmlformats.org/officeDocument/2006/relationships/hyperlink" Target="https://youtu.be/foj_MbbtM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genda2030.gob.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bin"/><Relationship Id="rId1" Type="http://schemas.microsoft.com/office/2007/relationships/media" Target="../media/media1.bin"/><Relationship Id="rId5" Type="http://schemas.openxmlformats.org/officeDocument/2006/relationships/hyperlink" Target="https://youtu.be/ohLKueD1iaM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bin"/><Relationship Id="rId1" Type="http://schemas.microsoft.com/office/2007/relationships/media" Target="../media/media2.bin"/><Relationship Id="rId5" Type="http://schemas.openxmlformats.org/officeDocument/2006/relationships/hyperlink" Target="https://youtu.be/gQBJfYlDOvA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qZxoE1esss" TargetMode="External"/><Relationship Id="rId4" Type="http://schemas.openxmlformats.org/officeDocument/2006/relationships/hyperlink" Target="https://youtu.be/GqZxoE1es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549667" y="1567405"/>
            <a:ext cx="102605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ES" sz="9600" dirty="0" smtClean="0">
                <a:solidFill>
                  <a:prstClr val="black"/>
                </a:solidFill>
                <a:latin typeface="Eras Demi ITC" panose="020B0805030504020804" pitchFamily="34" charset="0"/>
              </a:rPr>
              <a:t>Agenda 2030</a:t>
            </a:r>
            <a:endParaRPr kumimoji="0" lang="es-ES" altLang="es-E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Demi ITC" panose="020B0805030504020804" pitchFamily="34" charset="0"/>
            </a:endParaRPr>
          </a:p>
        </p:txBody>
      </p:sp>
      <p:pic>
        <p:nvPicPr>
          <p:cNvPr id="1026" name="Picture 2" descr="logostaemerencia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2" y="4262699"/>
            <a:ext cx="2579569" cy="19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862" y="422031"/>
            <a:ext cx="10966938" cy="5754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8800" dirty="0" smtClean="0"/>
          </a:p>
          <a:p>
            <a:pPr marL="0" indent="0" algn="ctr">
              <a:buNone/>
            </a:pPr>
            <a:r>
              <a:rPr lang="es-ES" sz="8800" dirty="0" smtClean="0"/>
              <a:t>Y </a:t>
            </a:r>
            <a:r>
              <a:rPr lang="es-ES" sz="8800" dirty="0"/>
              <a:t>tú……., ¿qué objetivos quieres trabajar?</a:t>
            </a:r>
          </a:p>
        </p:txBody>
      </p:sp>
    </p:spTree>
    <p:extLst>
      <p:ext uri="{BB962C8B-B14F-4D97-AF65-F5344CB8AC3E}">
        <p14:creationId xmlns:p14="http://schemas.microsoft.com/office/powerpoint/2010/main" val="31172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0" y="1713272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29628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719802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14995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33727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8621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706245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8731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27731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34822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14400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6332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 LOS ODM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8" y="1936555"/>
            <a:ext cx="8084744" cy="4178868"/>
          </a:xfrm>
        </p:spPr>
      </p:pic>
      <p:sp>
        <p:nvSpPr>
          <p:cNvPr id="6" name="CuadroTexto 5"/>
          <p:cNvSpPr txBox="1"/>
          <p:nvPr/>
        </p:nvSpPr>
        <p:spPr>
          <a:xfrm>
            <a:off x="9057373" y="769545"/>
            <a:ext cx="27302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sz="1600" dirty="0">
                <a:latin typeface="Arial" panose="020B0604020202020204" pitchFamily="34" charset="0"/>
              </a:rPr>
              <a:t>En septiembre del año 2000, líderes de 189 países </a:t>
            </a:r>
            <a:r>
              <a:rPr lang="es-ES" altLang="es-ES" sz="1600" dirty="0" smtClean="0">
                <a:latin typeface="Arial" panose="020B0604020202020204" pitchFamily="34" charset="0"/>
              </a:rPr>
              <a:t>firmaron </a:t>
            </a:r>
            <a:r>
              <a:rPr lang="es-ES" altLang="es-ES" sz="1600" dirty="0">
                <a:latin typeface="Arial" panose="020B0604020202020204" pitchFamily="34" charset="0"/>
              </a:rPr>
              <a:t>la Declaración del Milenio, un documento histórico por el que se comprometieron a alcanzar, antes de 2015, </a:t>
            </a:r>
            <a:r>
              <a:rPr lang="es-ES" altLang="es-ES" sz="1600" dirty="0" smtClean="0">
                <a:latin typeface="Arial" panose="020B0604020202020204" pitchFamily="34" charset="0"/>
              </a:rPr>
              <a:t>estos ocho </a:t>
            </a:r>
            <a:r>
              <a:rPr lang="es-ES" altLang="es-ES" sz="1600" dirty="0">
                <a:latin typeface="Arial" panose="020B0604020202020204" pitchFamily="34" charset="0"/>
              </a:rPr>
              <a:t>objetivos </a:t>
            </a:r>
            <a:r>
              <a:rPr lang="es-ES" altLang="es-ES" sz="1600" dirty="0" smtClean="0">
                <a:latin typeface="Arial" panose="020B0604020202020204" pitchFamily="34" charset="0"/>
              </a:rPr>
              <a:t>cuantificables</a:t>
            </a:r>
            <a:endParaRPr lang="es-ES" sz="1600" dirty="0">
              <a:latin typeface="Arial" panose="020B0604020202020204" pitchFamily="34" charset="0"/>
            </a:endParaRPr>
          </a:p>
          <a:p>
            <a:endParaRPr lang="es-ES" sz="1600" dirty="0" smtClean="0">
              <a:latin typeface="Arial" panose="020B0604020202020204" pitchFamily="34" charset="0"/>
            </a:endParaRPr>
          </a:p>
          <a:p>
            <a:r>
              <a:rPr lang="es-ES" sz="900" dirty="0">
                <a:hlinkClick r:id="rId3"/>
              </a:rPr>
              <a:t>https://www.sdgfund.org/es/de-los-odm-los-ods</a:t>
            </a:r>
            <a:endParaRPr lang="es-ES" sz="900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37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84588" cy="1484588"/>
          </a:xfrm>
        </p:spPr>
      </p:pic>
    </p:spTree>
    <p:extLst>
      <p:ext uri="{BB962C8B-B14F-4D97-AF65-F5344CB8AC3E}">
        <p14:creationId xmlns:p14="http://schemas.microsoft.com/office/powerpoint/2010/main" val="889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22178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8899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15866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2790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12167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420368" cy="1420368"/>
          </a:xfrm>
        </p:spPr>
      </p:pic>
    </p:spTree>
    <p:extLst>
      <p:ext uri="{BB962C8B-B14F-4D97-AF65-F5344CB8AC3E}">
        <p14:creationId xmlns:p14="http://schemas.microsoft.com/office/powerpoint/2010/main" val="6139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" y="1690688"/>
            <a:ext cx="1420368" cy="1417320"/>
          </a:xfrm>
        </p:spPr>
      </p:pic>
    </p:spTree>
    <p:extLst>
      <p:ext uri="{BB962C8B-B14F-4D97-AF65-F5344CB8AC3E}">
        <p14:creationId xmlns:p14="http://schemas.microsoft.com/office/powerpoint/2010/main" val="7448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91663"/>
            <a:ext cx="9144000" cy="1055075"/>
          </a:xfrm>
        </p:spPr>
        <p:txBody>
          <a:bodyPr/>
          <a:lstStyle/>
          <a:p>
            <a:r>
              <a:rPr lang="es-ES" dirty="0"/>
              <a:t>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22585"/>
            <a:ext cx="9144000" cy="333521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foj_MbbtMO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449" y="250137"/>
            <a:ext cx="11695612" cy="633354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265921" y="5998465"/>
            <a:ext cx="247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hlinkClick r:id="rId4"/>
              </a:rPr>
              <a:t>https://</a:t>
            </a:r>
            <a:r>
              <a:rPr lang="es-ES" sz="1200" dirty="0" smtClean="0">
                <a:hlinkClick r:id="rId4"/>
              </a:rPr>
              <a:t>youtu.be/foj_MbbtMOw</a:t>
            </a:r>
            <a:endParaRPr lang="es-ES" sz="1200" dirty="0" smtClean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594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 LOS ODS</a:t>
            </a:r>
            <a:endParaRPr lang="es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8410668" y="1317205"/>
            <a:ext cx="3168713" cy="472145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altLang="es-ES" dirty="0" smtClean="0">
                <a:latin typeface="Arial" panose="020B0604020202020204" pitchFamily="34" charset="0"/>
              </a:rPr>
              <a:t>Aunque </a:t>
            </a:r>
            <a:r>
              <a:rPr lang="es-ES" altLang="es-ES" dirty="0">
                <a:latin typeface="Arial" panose="020B0604020202020204" pitchFamily="34" charset="0"/>
              </a:rPr>
              <a:t>para 2015, el mundo ya había cumplido el primer objetivo (reducir las tasas mundiales de pobreza extrema y hambre), el alcance de los logros fue desigual en el resto. </a:t>
            </a:r>
            <a:endParaRPr lang="es-ES" altLang="es-ES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altLang="es-ES" dirty="0" smtClean="0">
                <a:latin typeface="Arial" panose="020B0604020202020204" pitchFamily="34" charset="0"/>
              </a:rPr>
              <a:t>En </a:t>
            </a:r>
            <a:r>
              <a:rPr lang="es-ES" altLang="es-ES" dirty="0">
                <a:latin typeface="Arial" panose="020B0604020202020204" pitchFamily="34" charset="0"/>
              </a:rPr>
              <a:t>enero de 2016, los ODM fueron reemplazados por la nueva </a:t>
            </a:r>
            <a:r>
              <a:rPr lang="es-ES" altLang="es-ES" b="1" dirty="0">
                <a:latin typeface="Arial" panose="020B0604020202020204" pitchFamily="34" charset="0"/>
              </a:rPr>
              <a:t>AGENDA 2030 para el Desarrollo Sostenible</a:t>
            </a:r>
            <a:r>
              <a:rPr lang="es-ES" altLang="es-ES" dirty="0">
                <a:latin typeface="Arial" panose="020B0604020202020204" pitchFamily="34" charset="0"/>
              </a:rPr>
              <a:t>, aprobada en septiembre de 2015 por 193 Estados Miembros de Naciones </a:t>
            </a:r>
            <a:r>
              <a:rPr lang="es-ES" altLang="es-ES" dirty="0" smtClean="0">
                <a:latin typeface="Arial" panose="020B0604020202020204" pitchFamily="34" charset="0"/>
              </a:rPr>
              <a:t>Unidas.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altLang="es-ES" dirty="0" smtClean="0">
                <a:latin typeface="Arial" panose="020B0604020202020204" pitchFamily="34" charset="0"/>
              </a:rPr>
              <a:t>La </a:t>
            </a:r>
            <a:r>
              <a:rPr lang="es-ES" altLang="es-ES" dirty="0">
                <a:latin typeface="Arial" panose="020B0604020202020204" pitchFamily="34" charset="0"/>
              </a:rPr>
              <a:t>nueva agenda está enfocada en la </a:t>
            </a:r>
            <a:r>
              <a:rPr lang="es-ES" altLang="es-ES" b="1" dirty="0">
                <a:latin typeface="Arial" panose="020B0604020202020204" pitchFamily="34" charset="0"/>
              </a:rPr>
              <a:t>construcción de un mundo sostenible en </a:t>
            </a:r>
            <a:r>
              <a:rPr lang="es-ES" altLang="es-ES" b="1" dirty="0" smtClean="0">
                <a:latin typeface="Arial" panose="020B0604020202020204" pitchFamily="34" charset="0"/>
              </a:rPr>
              <a:t>materia medioambiental</a:t>
            </a:r>
            <a:r>
              <a:rPr lang="es-ES" altLang="es-ES" dirty="0" smtClean="0">
                <a:latin typeface="Arial" panose="020B0604020202020204" pitchFamily="34" charset="0"/>
              </a:rPr>
              <a:t>, </a:t>
            </a:r>
            <a:r>
              <a:rPr lang="es-ES" altLang="es-ES" b="1" dirty="0" smtClean="0">
                <a:latin typeface="Arial" panose="020B0604020202020204" pitchFamily="34" charset="0"/>
              </a:rPr>
              <a:t>social </a:t>
            </a:r>
            <a:r>
              <a:rPr lang="es-ES" altLang="es-ES" dirty="0">
                <a:latin typeface="Arial" panose="020B0604020202020204" pitchFamily="34" charset="0"/>
              </a:rPr>
              <a:t>y </a:t>
            </a:r>
            <a:r>
              <a:rPr lang="es-ES" altLang="es-ES" b="1" dirty="0" smtClean="0">
                <a:latin typeface="Arial" panose="020B0604020202020204" pitchFamily="34" charset="0"/>
              </a:rPr>
              <a:t>económica</a:t>
            </a:r>
            <a:r>
              <a:rPr lang="es-ES" altLang="es-ES" dirty="0" smtClean="0">
                <a:latin typeface="Arial" panose="020B0604020202020204" pitchFamily="34" charset="0"/>
              </a:rPr>
              <a:t>.</a:t>
            </a:r>
            <a:endParaRPr lang="es-ES" dirty="0"/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6382"/>
            <a:ext cx="7076658" cy="47214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914858" y="6038662"/>
            <a:ext cx="228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hlinkClick r:id="rId2"/>
              </a:rPr>
              <a:t>https://www.agenda2030.gob.es</a:t>
            </a:r>
            <a:r>
              <a:rPr lang="es-ES" sz="1200" dirty="0" smtClean="0">
                <a:hlinkClick r:id="rId2"/>
              </a:rPr>
              <a:t>/</a:t>
            </a:r>
            <a:endParaRPr lang="es-ES" sz="1200" dirty="0" smtClean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0601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398" t="18206" r="25441" b="10485"/>
          <a:stretch/>
        </p:blipFill>
        <p:spPr>
          <a:xfrm>
            <a:off x="268224" y="290348"/>
            <a:ext cx="11679936" cy="63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52" t="11281" r="26813" b="11537"/>
          <a:stretch/>
        </p:blipFill>
        <p:spPr>
          <a:xfrm>
            <a:off x="1731264" y="239665"/>
            <a:ext cx="9022080" cy="62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hLKueD1ia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" y="226487"/>
            <a:ext cx="11716512" cy="642129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410938" y="5841230"/>
            <a:ext cx="314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youtu.be/ohLKueD1iaM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CKH5xk8X-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648" y="249090"/>
            <a:ext cx="11728704" cy="639165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679964" y="6024110"/>
            <a:ext cx="31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youtu.be/gQBJfYlDOvA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44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qZxoE1ess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857" y="225361"/>
            <a:ext cx="11744283" cy="640727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616723" y="6011918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youtu.be/GqZxoE1esss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29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445</TotalTime>
  <Words>158</Words>
  <Application>Microsoft Office PowerPoint</Application>
  <PresentationFormat>Personalizado</PresentationFormat>
  <Paragraphs>19</Paragraphs>
  <Slides>28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Base</vt:lpstr>
      <vt:lpstr>Agenda 2030</vt:lpstr>
      <vt:lpstr>DE LOS ODM</vt:lpstr>
      <vt:lpstr> </vt:lpstr>
      <vt:lpstr>A LOS ODS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alumnos</dc:creator>
  <cp:lastModifiedBy>Usuario de Windows</cp:lastModifiedBy>
  <cp:revision>30</cp:revision>
  <dcterms:created xsi:type="dcterms:W3CDTF">2019-09-11T07:30:22Z</dcterms:created>
  <dcterms:modified xsi:type="dcterms:W3CDTF">2020-01-25T09:51:43Z</dcterms:modified>
</cp:coreProperties>
</file>